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同意する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欲しい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結果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同意する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ビジョン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目的に同意する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ガバナンス体制に関する合意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ja" sz="700" b="1" dirty="0">
              <a:solidFill>
                <a:schemeClr val="tx1"/>
              </a:solidFill>
              <a:latin typeface="Century Gothic" panose="020B0502020202020204" pitchFamily="34" charset="0"/>
            </a:rPr>
            <a:t>役割と責任の割り当て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ja" sz="700" b="1" dirty="0">
              <a:solidFill>
                <a:schemeClr val="tx1"/>
              </a:solidFill>
              <a:latin typeface="Century Gothic" panose="020B0502020202020204" pitchFamily="34" charset="0"/>
            </a:rPr>
            <a:t>パートナーの貢献を特定する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ja" sz="700" b="1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識別する </a:t>
          </a:r>
        </a:p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利害関係者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利害関係者の特定 </a:t>
          </a:r>
        </a:p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ニーズと優先事項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利害関係者の実装 </a:t>
          </a:r>
        </a:p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コミュニケーション計画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ja" sz="800" b="1" dirty="0">
              <a:latin typeface="Century Gothic" panose="020B0502020202020204" pitchFamily="34" charset="0"/>
            </a:rPr>
            <a:t>プロジェクト全体のレビューを完了する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すべての法的文書に署名する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ja" sz="800" b="1" dirty="0">
              <a:solidFill>
                <a:schemeClr val="tx1"/>
              </a:solidFill>
              <a:latin typeface="Century Gothic" panose="020B0502020202020204" pitchFamily="34" charset="0"/>
            </a:rPr>
            <a:t>正式なサインオフの達成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配信対象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プロジェクト計画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管理リスク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と問題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変更の実装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制御プロセス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役割と責任が確実に維持されるようにする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予算の監視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進捗レポートの管理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ja" sz="750" b="1" dirty="0">
              <a:latin typeface="Century Gothic" panose="020B0502020202020204" pitchFamily="34" charset="0"/>
            </a:rPr>
            <a:t>将来の改善点を特定する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ja" sz="750" b="1" dirty="0">
              <a:latin typeface="Century Gothic" panose="020B0502020202020204" pitchFamily="34" charset="0"/>
            </a:rPr>
            <a:t>長所と短所を特定する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ja" sz="750" b="1" dirty="0">
              <a:latin typeface="Century Gothic" panose="020B0502020202020204" pitchFamily="34" charset="0"/>
            </a:rPr>
            <a:t>目標に照らして評価する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目的に同意する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同意する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ビジョン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同意する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欲しい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結果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08"/>
          <a:ext cx="407052" cy="37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sp:txBody>
      <dsp:txXfrm>
        <a:off x="1966126" y="269708"/>
        <a:ext cx="407052" cy="377746"/>
      </dsp:txXfrm>
    </dsp:sp>
    <dsp:sp modelId="{0EEBE377-D979-8346-A813-DF591A7D8205}">
      <dsp:nvSpPr>
        <dsp:cNvPr id="0" name=""/>
        <dsp:cNvSpPr/>
      </dsp:nvSpPr>
      <dsp:spPr>
        <a:xfrm>
          <a:off x="1330516" y="230655"/>
          <a:ext cx="555180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パートナーの貢献を特定する</a:t>
          </a:r>
        </a:p>
      </dsp:txBody>
      <dsp:txXfrm>
        <a:off x="1330516" y="230655"/>
        <a:ext cx="555180" cy="440602"/>
      </dsp:txXfrm>
    </dsp:sp>
    <dsp:sp modelId="{48CA3883-D544-5940-9508-1E884DE07DBE}">
      <dsp:nvSpPr>
        <dsp:cNvPr id="0" name=""/>
        <dsp:cNvSpPr/>
      </dsp:nvSpPr>
      <dsp:spPr>
        <a:xfrm>
          <a:off x="677616" y="211599"/>
          <a:ext cx="620935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役割と責任の割り当て</a:t>
          </a:r>
        </a:p>
      </dsp:txBody>
      <dsp:txXfrm>
        <a:off x="677616" y="211599"/>
        <a:ext cx="620935" cy="440602"/>
      </dsp:txXfrm>
    </dsp:sp>
    <dsp:sp modelId="{329D08F7-8BD7-5746-822F-74EF43F35354}">
      <dsp:nvSpPr>
        <dsp:cNvPr id="0" name=""/>
        <dsp:cNvSpPr/>
      </dsp:nvSpPr>
      <dsp:spPr>
        <a:xfrm>
          <a:off x="64776" y="226101"/>
          <a:ext cx="543583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ガバナンス体制に関する合意</a:t>
          </a:r>
        </a:p>
      </dsp:txBody>
      <dsp:txXfrm>
        <a:off x="64776" y="226101"/>
        <a:ext cx="543583" cy="44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609"/>
          <a:ext cx="1708639" cy="43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利害関係者の実装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コミュニケーション計画</a:t>
          </a:r>
        </a:p>
      </dsp:txBody>
      <dsp:txXfrm>
        <a:off x="6423549" y="234609"/>
        <a:ext cx="1708639" cy="430685"/>
      </dsp:txXfrm>
    </dsp:sp>
    <dsp:sp modelId="{13315511-5C1B-204A-BF48-6BC7187C7E0F}">
      <dsp:nvSpPr>
        <dsp:cNvPr id="0" name=""/>
        <dsp:cNvSpPr/>
      </dsp:nvSpPr>
      <dsp:spPr>
        <a:xfrm>
          <a:off x="4478239" y="215342"/>
          <a:ext cx="1580332" cy="43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342"/>
        <a:ext cx="1580332" cy="430685"/>
      </dsp:txXfrm>
    </dsp:sp>
    <dsp:sp modelId="{9B574EA8-0C78-7949-A038-4A5E32697E8C}">
      <dsp:nvSpPr>
        <dsp:cNvPr id="0" name=""/>
        <dsp:cNvSpPr/>
      </dsp:nvSpPr>
      <dsp:spPr>
        <a:xfrm>
          <a:off x="3522304" y="234609"/>
          <a:ext cx="1278852" cy="43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利害関係者の特定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ニーズと優先事項</a:t>
          </a:r>
        </a:p>
      </dsp:txBody>
      <dsp:txXfrm>
        <a:off x="3522304" y="234609"/>
        <a:ext cx="1278852" cy="430685"/>
      </dsp:txXfrm>
    </dsp:sp>
    <dsp:sp modelId="{1FB1BF31-A320-2042-991F-997621266819}">
      <dsp:nvSpPr>
        <dsp:cNvPr id="0" name=""/>
        <dsp:cNvSpPr/>
      </dsp:nvSpPr>
      <dsp:spPr>
        <a:xfrm>
          <a:off x="12165" y="218549"/>
          <a:ext cx="1231695" cy="43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識別する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利害関係者</a:t>
          </a:r>
        </a:p>
      </dsp:txBody>
      <dsp:txXfrm>
        <a:off x="12165" y="218549"/>
        <a:ext cx="1231695" cy="4306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正式なサインオフの達成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すべての法的文書に署名する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800" b="1" kern="1200" dirty="0">
              <a:latin typeface="Century Gothic" panose="020B0502020202020204" pitchFamily="34" charset="0"/>
            </a:rPr>
            <a:t>プロジェクト全体のレビューを完了する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247"/>
          <a:ext cx="470372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進捗レポートの管理</a:t>
          </a:r>
        </a:p>
      </dsp:txBody>
      <dsp:txXfrm>
        <a:off x="3454212" y="225247"/>
        <a:ext cx="470372" cy="450494"/>
      </dsp:txXfrm>
    </dsp:sp>
    <dsp:sp modelId="{3CC1460C-79EB-2347-94E9-2C98555A1C38}">
      <dsp:nvSpPr>
        <dsp:cNvPr id="0" name=""/>
        <dsp:cNvSpPr/>
      </dsp:nvSpPr>
      <dsp:spPr>
        <a:xfrm>
          <a:off x="2926269" y="237041"/>
          <a:ext cx="367863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予算の監視</a:t>
          </a:r>
        </a:p>
      </dsp:txBody>
      <dsp:txXfrm>
        <a:off x="2926269" y="237041"/>
        <a:ext cx="367863" cy="450494"/>
      </dsp:txXfrm>
    </dsp:sp>
    <dsp:sp modelId="{1D37C923-BB59-4E41-A201-CC807EAB28E8}">
      <dsp:nvSpPr>
        <dsp:cNvPr id="0" name=""/>
        <dsp:cNvSpPr/>
      </dsp:nvSpPr>
      <dsp:spPr>
        <a:xfrm>
          <a:off x="2093878" y="241823"/>
          <a:ext cx="750540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役割と責任が確実に維持されるようにする</a:t>
          </a:r>
        </a:p>
      </dsp:txBody>
      <dsp:txXfrm>
        <a:off x="2093878" y="241823"/>
        <a:ext cx="750540" cy="450494"/>
      </dsp:txXfrm>
    </dsp:sp>
    <dsp:sp modelId="{1864DA2C-4469-4F4B-AF9F-BD8642BF999F}">
      <dsp:nvSpPr>
        <dsp:cNvPr id="0" name=""/>
        <dsp:cNvSpPr/>
      </dsp:nvSpPr>
      <dsp:spPr>
        <a:xfrm>
          <a:off x="1155037" y="231779"/>
          <a:ext cx="848801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変更の実装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制御プロセス</a:t>
          </a:r>
        </a:p>
      </dsp:txBody>
      <dsp:txXfrm>
        <a:off x="1155037" y="231779"/>
        <a:ext cx="848801" cy="450494"/>
      </dsp:txXfrm>
    </dsp:sp>
    <dsp:sp modelId="{34D31DF0-5978-1A4E-85EB-359B46EFD23A}">
      <dsp:nvSpPr>
        <dsp:cNvPr id="0" name=""/>
        <dsp:cNvSpPr/>
      </dsp:nvSpPr>
      <dsp:spPr>
        <a:xfrm>
          <a:off x="739423" y="215622"/>
          <a:ext cx="386671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管理リスク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と問題</a:t>
          </a:r>
        </a:p>
      </dsp:txBody>
      <dsp:txXfrm>
        <a:off x="739423" y="215622"/>
        <a:ext cx="386671" cy="450494"/>
      </dsp:txXfrm>
    </dsp:sp>
    <dsp:sp modelId="{9E431131-360B-4A4A-BBB0-9EA01C31A8ED}">
      <dsp:nvSpPr>
        <dsp:cNvPr id="0" name=""/>
        <dsp:cNvSpPr/>
      </dsp:nvSpPr>
      <dsp:spPr>
        <a:xfrm>
          <a:off x="50798" y="212971"/>
          <a:ext cx="585903" cy="45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配信対象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プロジェクト計画</a:t>
          </a:r>
        </a:p>
      </dsp:txBody>
      <dsp:txXfrm>
        <a:off x="50798" y="212971"/>
        <a:ext cx="585903" cy="4504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50" b="1" kern="1200" dirty="0">
              <a:latin typeface="Century Gothic" panose="020B0502020202020204" pitchFamily="34" charset="0"/>
            </a:rPr>
            <a:t>目標に照らして評価する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50" b="1" kern="1200" dirty="0">
              <a:latin typeface="Century Gothic" panose="020B0502020202020204" pitchFamily="34" charset="0"/>
            </a:rPr>
            <a:t>長所と短所を特定する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750" b="1" kern="1200" dirty="0">
              <a:latin typeface="Century Gothic" panose="020B0502020202020204" pitchFamily="34" charset="0"/>
            </a:rPr>
            <a:t>将来の改善点を特定する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コンサルティングプロジェクトロードマップ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合意されたプロジェクト特性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合意されたプロジェクトの基礎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正式サインオフ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パートナーシップの継続的な見直しを開始する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パートナーシップの実現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時間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フェーズ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 1: パートナーシップ戦略の策定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フェーズ2:パートナーシップの運営方法に同意する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 3: 利害関係者のサポートを確保する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 4: リソースの割り当て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 5: 実行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ja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フェーズ 6: パートナーシップ開発プロセスの見直し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1</TotalTime>
  <Words>494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PowerPointプレゼンテーション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2022-04-11T22:22:53Z</dcterms:modified>
</cp:coreProperties>
</file>